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A8A23-1A53-4522-BE57-D8F6DE6D8DEA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7A99-3CAF-4975-A3D3-89849403C2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15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A8A23-1A53-4522-BE57-D8F6DE6D8DEA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7A99-3CAF-4975-A3D3-89849403C2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386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A8A23-1A53-4522-BE57-D8F6DE6D8DEA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7A99-3CAF-4975-A3D3-89849403C2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1359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A8A23-1A53-4522-BE57-D8F6DE6D8DEA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7A99-3CAF-4975-A3D3-89849403C2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8043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A8A23-1A53-4522-BE57-D8F6DE6D8DEA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7A99-3CAF-4975-A3D3-89849403C2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737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A8A23-1A53-4522-BE57-D8F6DE6D8DEA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7A99-3CAF-4975-A3D3-89849403C2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2155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A8A23-1A53-4522-BE57-D8F6DE6D8DEA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7A99-3CAF-4975-A3D3-89849403C2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0968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A8A23-1A53-4522-BE57-D8F6DE6D8DEA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7A99-3CAF-4975-A3D3-89849403C2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85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A8A23-1A53-4522-BE57-D8F6DE6D8DEA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7A99-3CAF-4975-A3D3-89849403C2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2526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A8A23-1A53-4522-BE57-D8F6DE6D8DEA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7A99-3CAF-4975-A3D3-89849403C2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256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A8A23-1A53-4522-BE57-D8F6DE6D8DEA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F7A99-3CAF-4975-A3D3-89849403C2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6979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A8A23-1A53-4522-BE57-D8F6DE6D8DEA}" type="datetimeFigureOut">
              <a:rPr kumimoji="1" lang="ja-JP" altLang="en-US" smtClean="0"/>
              <a:t>2013/10/30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F7A99-3CAF-4975-A3D3-89849403C2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637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73188" y="-2673189"/>
            <a:ext cx="6845623" cy="12192001"/>
          </a:xfrm>
          <a:prstGeom prst="rect">
            <a:avLst/>
          </a:prstGeom>
        </p:spPr>
      </p:pic>
      <p:sp>
        <p:nvSpPr>
          <p:cNvPr id="6" name="正方形/長方形 5"/>
          <p:cNvSpPr/>
          <p:nvPr/>
        </p:nvSpPr>
        <p:spPr>
          <a:xfrm>
            <a:off x="443469" y="218941"/>
            <a:ext cx="945643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000" b="1" i="1" dirty="0">
                <a:solidFill>
                  <a:schemeClr val="bg2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大岩先生　特別公開授業！</a:t>
            </a:r>
            <a:endParaRPr lang="ja-JP" altLang="en-US" sz="6000" b="1" i="1" dirty="0">
              <a:solidFill>
                <a:schemeClr val="bg2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 flipH="1">
            <a:off x="1871863" y="154546"/>
            <a:ext cx="2584227" cy="1116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00885" y="141667"/>
            <a:ext cx="97823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b="1" i="1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大岩先生　特別公開授業！</a:t>
            </a:r>
            <a:endParaRPr kumimoji="1" lang="ja-JP" altLang="en-US" sz="6000" b="1" i="1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88134">
            <a:off x="6177482" y="2169243"/>
            <a:ext cx="5380795" cy="3587196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11" name="テキスト ボックス 10"/>
          <p:cNvSpPr txBox="1"/>
          <p:nvPr/>
        </p:nvSpPr>
        <p:spPr>
          <a:xfrm>
            <a:off x="257577" y="2145536"/>
            <a:ext cx="539624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＊</a:t>
            </a:r>
            <a:r>
              <a:rPr kumimoji="1" lang="ja-JP" altLang="en-US" sz="3200" dirty="0" smtClean="0">
                <a:solidFill>
                  <a:srgbClr val="FFC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場所</a:t>
            </a:r>
            <a:r>
              <a:rPr lang="ja-JP" altLang="en-US" sz="32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：</a:t>
            </a:r>
            <a:r>
              <a:rPr kumimoji="1" lang="ja-JP" altLang="en-US" sz="32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東進ハイスクール　　　　　　　　　　　　</a:t>
            </a:r>
            <a:endParaRPr kumimoji="1" lang="en-US" altLang="ja-JP" sz="3200" dirty="0" smtClean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kumimoji="1" lang="ja-JP" altLang="en-US" sz="32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　　　　　　　　川口校</a:t>
            </a:r>
            <a:endParaRPr kumimoji="1" lang="en-US" altLang="ja-JP" sz="3200" dirty="0" smtClean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kumimoji="1" lang="ja-JP" altLang="en-US" sz="3200" dirty="0" smtClean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＊</a:t>
            </a:r>
            <a:r>
              <a:rPr kumimoji="1" lang="ja-JP" altLang="en-US" sz="3200" dirty="0" smtClean="0">
                <a:solidFill>
                  <a:srgbClr val="FFC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日時</a:t>
            </a:r>
            <a:r>
              <a:rPr kumimoji="1" lang="ja-JP" altLang="en-US" sz="32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：１１月１日（金）</a:t>
            </a:r>
            <a:endParaRPr kumimoji="1" lang="en-US" altLang="ja-JP" sz="3200" dirty="0" smtClean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32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　</a:t>
            </a:r>
            <a:r>
              <a:rPr lang="ja-JP" altLang="en-US" sz="32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１９：００～２１：００</a:t>
            </a:r>
            <a:endParaRPr lang="en-US" altLang="ja-JP" sz="3200" dirty="0" smtClean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endParaRPr lang="en-US" altLang="ja-JP" sz="3200" dirty="0" smtClean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endParaRPr lang="en-US" altLang="ja-JP" sz="32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32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あの有名講師が川口校に　　　　　　やってくる！</a:t>
            </a:r>
            <a:endParaRPr lang="en-US" altLang="ja-JP" sz="3200" dirty="0" smtClean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45189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HGS創英角ﾎﾟｯﾌﾟ体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PCUser</dc:creator>
  <cp:lastModifiedBy>PCUser</cp:lastModifiedBy>
  <cp:revision>3</cp:revision>
  <dcterms:created xsi:type="dcterms:W3CDTF">2013-10-29T16:01:52Z</dcterms:created>
  <dcterms:modified xsi:type="dcterms:W3CDTF">2013-10-29T16:16:46Z</dcterms:modified>
</cp:coreProperties>
</file>